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838200" y="365125"/>
            <a:ext cx="105156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9" name="Google Shape;19;p3"/>
          <p:cNvSpPr txBox="1"/>
          <p:nvPr>
            <p:ph idx="1" type="body"/>
          </p:nvPr>
        </p:nvSpPr>
        <p:spPr>
          <a:xfrm>
            <a:off x="838200" y="1825625"/>
            <a:ext cx="10515600" cy="4351337"/>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3" name="Shape 23"/>
        <p:cNvGrpSpPr/>
        <p:nvPr/>
      </p:nvGrpSpPr>
      <p:grpSpPr>
        <a:xfrm>
          <a:off x="0" y="0"/>
          <a:ext cx="0" cy="0"/>
          <a:chOff x="0" y="0"/>
          <a:chExt cx="0" cy="0"/>
        </a:xfrm>
      </p:grpSpPr>
      <p:sp>
        <p:nvSpPr>
          <p:cNvPr id="24" name="Google Shape;24;p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5" name="Google Shape;25;p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9" name="Shape 29"/>
        <p:cNvGrpSpPr/>
        <p:nvPr/>
      </p:nvGrpSpPr>
      <p:grpSpPr>
        <a:xfrm>
          <a:off x="0" y="0"/>
          <a:ext cx="0" cy="0"/>
          <a:chOff x="0" y="0"/>
          <a:chExt cx="0" cy="0"/>
        </a:xfrm>
      </p:grpSpPr>
      <p:sp>
        <p:nvSpPr>
          <p:cNvPr id="30" name="Google Shape;30;p5"/>
          <p:cNvSpPr txBox="1"/>
          <p:nvPr>
            <p:ph type="title"/>
          </p:nvPr>
        </p:nvSpPr>
        <p:spPr>
          <a:xfrm>
            <a:off x="838200" y="365125"/>
            <a:ext cx="105156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1" name="Google Shape;31;p5"/>
          <p:cNvSpPr txBox="1"/>
          <p:nvPr>
            <p:ph idx="1" type="body"/>
          </p:nvPr>
        </p:nvSpPr>
        <p:spPr>
          <a:xfrm rot="5400000">
            <a:off x="3920332" y="-1256507"/>
            <a:ext cx="4351337"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5" name="Shape 35"/>
        <p:cNvGrpSpPr/>
        <p:nvPr/>
      </p:nvGrpSpPr>
      <p:grpSpPr>
        <a:xfrm>
          <a:off x="0" y="0"/>
          <a:ext cx="0" cy="0"/>
          <a:chOff x="0" y="0"/>
          <a:chExt cx="0" cy="0"/>
        </a:xfrm>
      </p:grpSpPr>
      <p:sp>
        <p:nvSpPr>
          <p:cNvPr id="36" name="Google Shape;36;p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7" name="Google Shape;37;p6"/>
          <p:cNvSpPr/>
          <p:nvPr>
            <p:ph idx="2" type="pic"/>
          </p:nvPr>
        </p:nvSpPr>
        <p:spPr>
          <a:xfrm>
            <a:off x="5183188" y="987425"/>
            <a:ext cx="6172200" cy="4873625"/>
          </a:xfrm>
          <a:prstGeom prst="rect">
            <a:avLst/>
          </a:prstGeom>
          <a:noFill/>
          <a:ln>
            <a:noFill/>
          </a:ln>
        </p:spPr>
      </p:sp>
      <p:sp>
        <p:nvSpPr>
          <p:cNvPr id="38" name="Google Shape;38;p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9" name="Google Shape;39;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2" name="Shape 42"/>
        <p:cNvGrpSpPr/>
        <p:nvPr/>
      </p:nvGrpSpPr>
      <p:grpSpPr>
        <a:xfrm>
          <a:off x="0" y="0"/>
          <a:ext cx="0" cy="0"/>
          <a:chOff x="0" y="0"/>
          <a:chExt cx="0" cy="0"/>
        </a:xfrm>
      </p:grpSpPr>
      <p:sp>
        <p:nvSpPr>
          <p:cNvPr id="43" name="Google Shape;43;p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44" name="Google Shape;44;p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45" name="Google Shape;45;p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6" name="Google Shape;46;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9" name="Shape 49"/>
        <p:cNvGrpSpPr/>
        <p:nvPr/>
      </p:nvGrpSpPr>
      <p:grpSpPr>
        <a:xfrm>
          <a:off x="0" y="0"/>
          <a:ext cx="0" cy="0"/>
          <a:chOff x="0" y="0"/>
          <a:chExt cx="0" cy="0"/>
        </a:xfrm>
      </p:grpSpPr>
      <p:sp>
        <p:nvSpPr>
          <p:cNvPr id="50" name="Google Shape;50;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9"/>
          <p:cNvSpPr txBox="1"/>
          <p:nvPr>
            <p:ph type="title"/>
          </p:nvPr>
        </p:nvSpPr>
        <p:spPr>
          <a:xfrm>
            <a:off x="838200" y="365125"/>
            <a:ext cx="105156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55" name="Google Shape;55;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1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0" name="Google Shape;60;p1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1" name="Google Shape;61;p1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1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3" name="Google Shape;63;p1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7" name="Shape 67"/>
        <p:cNvGrpSpPr/>
        <p:nvPr/>
      </p:nvGrpSpPr>
      <p:grpSpPr>
        <a:xfrm>
          <a:off x="0" y="0"/>
          <a:ext cx="0" cy="0"/>
          <a:chOff x="0" y="0"/>
          <a:chExt cx="0" cy="0"/>
        </a:xfrm>
      </p:grpSpPr>
      <p:sp>
        <p:nvSpPr>
          <p:cNvPr id="68" name="Google Shape;68;p11"/>
          <p:cNvSpPr txBox="1"/>
          <p:nvPr>
            <p:ph type="title"/>
          </p:nvPr>
        </p:nvSpPr>
        <p:spPr>
          <a:xfrm>
            <a:off x="838200" y="365125"/>
            <a:ext cx="10515600" cy="1325562"/>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9" name="Google Shape;69;p1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1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4" name="Shape 74"/>
        <p:cNvGrpSpPr/>
        <p:nvPr/>
      </p:nvGrpSpPr>
      <p:grpSpPr>
        <a:xfrm>
          <a:off x="0" y="0"/>
          <a:ext cx="0" cy="0"/>
          <a:chOff x="0" y="0"/>
          <a:chExt cx="0" cy="0"/>
        </a:xfrm>
      </p:grpSpPr>
      <p:sp>
        <p:nvSpPr>
          <p:cNvPr id="75" name="Google Shape;75;p1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76" name="Google Shape;76;p1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2"/>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7" name="Google Shape;7;p1"/>
          <p:cNvSpPr txBox="1"/>
          <p:nvPr>
            <p:ph idx="1" type="body"/>
          </p:nvPr>
        </p:nvSpPr>
        <p:spPr>
          <a:xfrm>
            <a:off x="838200" y="1825625"/>
            <a:ext cx="10515600" cy="4351337"/>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jp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ph type="ctrTitle"/>
          </p:nvPr>
        </p:nvSpPr>
        <p:spPr>
          <a:xfrm>
            <a:off x="1524000" y="1246187"/>
            <a:ext cx="9144000" cy="1023937"/>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Bookman Old Style"/>
              <a:buNone/>
            </a:pPr>
            <a:r>
              <a:rPr lang="en-US" sz="5400">
                <a:latin typeface="Bookman Old Style"/>
                <a:ea typeface="Bookman Old Style"/>
                <a:cs typeface="Bookman Old Style"/>
                <a:sym typeface="Bookman Old Style"/>
              </a:rPr>
              <a:t>Story Starter: Merlin the Tortoise Misses His Best Friends</a:t>
            </a:r>
            <a:endParaRPr/>
          </a:p>
        </p:txBody>
      </p:sp>
      <p:pic>
        <p:nvPicPr>
          <p:cNvPr descr="Desert Tortoise Clipart | +1,566,198 clip arts" id="85" name="Google Shape;85;p13"/>
          <p:cNvPicPr preferRelativeResize="0"/>
          <p:nvPr/>
        </p:nvPicPr>
        <p:blipFill rotWithShape="1">
          <a:blip r:embed="rId3">
            <a:alphaModFix/>
          </a:blip>
          <a:srcRect b="0" l="0" r="0" t="0"/>
          <a:stretch/>
        </p:blipFill>
        <p:spPr>
          <a:xfrm>
            <a:off x="3852862" y="2754312"/>
            <a:ext cx="4486275" cy="28575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4"/>
          <p:cNvSpPr txBox="1"/>
          <p:nvPr>
            <p:ph idx="1" type="body"/>
          </p:nvPr>
        </p:nvSpPr>
        <p:spPr>
          <a:xfrm>
            <a:off x="838200" y="469900"/>
            <a:ext cx="10409237" cy="5707062"/>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3200"/>
              <a:buFont typeface="Arial"/>
              <a:buNone/>
            </a:pPr>
            <a:r>
              <a:rPr b="0" i="0" lang="en-US" sz="3200" u="none" cap="none" strike="noStrike">
                <a:solidFill>
                  <a:schemeClr val="dk1"/>
                </a:solidFill>
                <a:latin typeface="Bookman Old Style"/>
                <a:ea typeface="Bookman Old Style"/>
                <a:cs typeface="Bookman Old Style"/>
                <a:sym typeface="Bookman Old Style"/>
              </a:rPr>
              <a:t>Merlin had been inside for weeks because it had been cold and raining.  He was sad and missing his new friends Scarlet the chickadee and Henry the chipmunk.</a:t>
            </a:r>
            <a:endParaRPr/>
          </a:p>
          <a:p>
            <a:pPr indent="0" lvl="0" marL="0" marR="0" rtl="0" algn="ctr">
              <a:lnSpc>
                <a:spcPct val="90000"/>
              </a:lnSpc>
              <a:spcBef>
                <a:spcPts val="1000"/>
              </a:spcBef>
              <a:spcAft>
                <a:spcPts val="0"/>
              </a:spcAft>
              <a:buClr>
                <a:schemeClr val="dk1"/>
              </a:buClr>
              <a:buSzPts val="3200"/>
              <a:buFont typeface="Arial"/>
              <a:buNone/>
            </a:pPr>
            <a:r>
              <a:t/>
            </a:r>
            <a:endParaRPr b="0" i="0" sz="3200" u="none" cap="none" strike="noStrike">
              <a:solidFill>
                <a:schemeClr val="dk1"/>
              </a:solidFill>
              <a:latin typeface="Bookman Old Style"/>
              <a:ea typeface="Bookman Old Style"/>
              <a:cs typeface="Bookman Old Style"/>
              <a:sym typeface="Bookman Old Style"/>
            </a:endParaRPr>
          </a:p>
          <a:p>
            <a:pPr indent="-25400" lvl="0" marL="228600" marR="0" rtl="0" algn="l">
              <a:lnSpc>
                <a:spcPct val="90000"/>
              </a:lnSpc>
              <a:spcBef>
                <a:spcPts val="100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p:txBody>
      </p:sp>
      <p:pic>
        <p:nvPicPr>
          <p:cNvPr descr="Download free photo of Chipmunk,face,wild,free pictures, free photos - from  needpix.com" id="91" name="Google Shape;91;p14"/>
          <p:cNvPicPr preferRelativeResize="0"/>
          <p:nvPr/>
        </p:nvPicPr>
        <p:blipFill rotWithShape="1">
          <a:blip r:embed="rId3">
            <a:alphaModFix/>
          </a:blip>
          <a:srcRect b="0" l="0" r="0" t="0"/>
          <a:stretch/>
        </p:blipFill>
        <p:spPr>
          <a:xfrm>
            <a:off x="6646862" y="3143250"/>
            <a:ext cx="2943225" cy="2208212"/>
          </a:xfrm>
          <a:prstGeom prst="rect">
            <a:avLst/>
          </a:prstGeom>
          <a:noFill/>
          <a:ln>
            <a:noFill/>
          </a:ln>
        </p:spPr>
      </p:pic>
      <p:pic>
        <p:nvPicPr>
          <p:cNvPr descr="How to Identify a Baby Chickadee - Birds and Blooms" id="92" name="Google Shape;92;p14"/>
          <p:cNvPicPr preferRelativeResize="0"/>
          <p:nvPr/>
        </p:nvPicPr>
        <p:blipFill rotWithShape="1">
          <a:blip r:embed="rId4">
            <a:alphaModFix/>
          </a:blip>
          <a:srcRect b="0" l="0" r="0" t="0"/>
          <a:stretch/>
        </p:blipFill>
        <p:spPr>
          <a:xfrm>
            <a:off x="1662112" y="3143250"/>
            <a:ext cx="3416300" cy="227806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5"/>
          <p:cNvSpPr txBox="1"/>
          <p:nvPr>
            <p:ph idx="1" type="body"/>
          </p:nvPr>
        </p:nvSpPr>
        <p:spPr>
          <a:xfrm>
            <a:off x="838200" y="469900"/>
            <a:ext cx="10409237" cy="5707062"/>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3200"/>
              <a:buFont typeface="Arial"/>
              <a:buNone/>
            </a:pPr>
            <a:r>
              <a:rPr b="0" i="0" lang="en-US" sz="3200" u="none">
                <a:solidFill>
                  <a:schemeClr val="dk1"/>
                </a:solidFill>
                <a:latin typeface="Bookman Old Style"/>
                <a:ea typeface="Bookman Old Style"/>
                <a:cs typeface="Bookman Old Style"/>
                <a:sym typeface="Bookman Old Style"/>
              </a:rPr>
              <a:t>On the first warm, sunny day, Merlin’s family took him outside to enjoy the sun.  Merlin immediately looked around for Scarlet and Henry.  It didn’t take long for both friends to appear.</a:t>
            </a:r>
            <a:endParaRPr/>
          </a:p>
          <a:p>
            <a:pPr indent="-25400" lvl="0" marL="228600" marR="0" rtl="0" algn="l">
              <a:lnSpc>
                <a:spcPct val="90000"/>
              </a:lnSpc>
              <a:spcBef>
                <a:spcPts val="100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p:txBody>
      </p:sp>
      <p:pic>
        <p:nvPicPr>
          <p:cNvPr descr="Twitter | Animals friendship, Nature animals, Cute animals" id="98" name="Google Shape;98;p15"/>
          <p:cNvPicPr preferRelativeResize="0"/>
          <p:nvPr/>
        </p:nvPicPr>
        <p:blipFill rotWithShape="1">
          <a:blip r:embed="rId3">
            <a:alphaModFix/>
          </a:blip>
          <a:srcRect b="0" l="0" r="0" t="0"/>
          <a:stretch/>
        </p:blipFill>
        <p:spPr>
          <a:xfrm>
            <a:off x="4887912" y="2713037"/>
            <a:ext cx="2309812" cy="34639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6"/>
          <p:cNvSpPr txBox="1"/>
          <p:nvPr>
            <p:ph idx="1" type="body"/>
          </p:nvPr>
        </p:nvSpPr>
        <p:spPr>
          <a:xfrm>
            <a:off x="890587" y="469900"/>
            <a:ext cx="10410825" cy="5707062"/>
          </a:xfrm>
          <a:prstGeom prst="rect">
            <a:avLst/>
          </a:prstGeom>
          <a:noFill/>
          <a:ln>
            <a:noFill/>
          </a:ln>
        </p:spPr>
        <p:txBody>
          <a:bodyPr anchorCtr="0" anchor="t" bIns="45700" lIns="91425" spcFirstLastPara="1" rIns="91425" wrap="square" tIns="45700">
            <a:noAutofit/>
          </a:bodyPr>
          <a:lstStyle/>
          <a:p>
            <a:pPr indent="0" lvl="0" marL="0" marR="0" rtl="0" algn="ctr">
              <a:lnSpc>
                <a:spcPct val="107000"/>
              </a:lnSpc>
              <a:spcBef>
                <a:spcPts val="0"/>
              </a:spcBef>
              <a:spcAft>
                <a:spcPts val="0"/>
              </a:spcAft>
              <a:buClr>
                <a:schemeClr val="dk1"/>
              </a:buClr>
              <a:buSzPts val="3200"/>
              <a:buFont typeface="Arial"/>
              <a:buNone/>
            </a:pPr>
            <a:r>
              <a:rPr b="0" i="0" lang="en-US" sz="3200" u="none">
                <a:solidFill>
                  <a:schemeClr val="dk1"/>
                </a:solidFill>
                <a:latin typeface="Bookman Old Style"/>
                <a:ea typeface="Bookman Old Style"/>
                <a:cs typeface="Bookman Old Style"/>
                <a:sym typeface="Bookman Old Style"/>
              </a:rPr>
              <a:t>Merlin was overjoyed to see both of his friends!  He quickly introduced Scarlet to Henry and told them how much he missed them!  Merlin asked Scarlet and Henry what they wanted to do.</a:t>
            </a:r>
            <a:endParaRPr/>
          </a:p>
          <a:p>
            <a:pPr indent="-25400" lvl="0" marL="228600" marR="0" rtl="0" algn="l">
              <a:lnSpc>
                <a:spcPct val="90000"/>
              </a:lnSpc>
              <a:spcBef>
                <a:spcPts val="100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p:txBody>
      </p:sp>
      <p:pic>
        <p:nvPicPr>
          <p:cNvPr descr="Russian Tortoise Care Guide [2022 Update] Pro Advice From Breeders" id="104" name="Google Shape;104;p16"/>
          <p:cNvPicPr preferRelativeResize="0"/>
          <p:nvPr/>
        </p:nvPicPr>
        <p:blipFill rotWithShape="1">
          <a:blip r:embed="rId3">
            <a:alphaModFix/>
          </a:blip>
          <a:srcRect b="0" l="0" r="0" t="0"/>
          <a:stretch/>
        </p:blipFill>
        <p:spPr>
          <a:xfrm>
            <a:off x="4494212" y="3429000"/>
            <a:ext cx="3203575" cy="192246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7"/>
          <p:cNvSpPr txBox="1"/>
          <p:nvPr>
            <p:ph idx="4294967295" type="body"/>
          </p:nvPr>
        </p:nvSpPr>
        <p:spPr>
          <a:xfrm>
            <a:off x="838200" y="470517"/>
            <a:ext cx="10409808" cy="5706445"/>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1100"/>
              <a:buFont typeface="Arial"/>
              <a:buNone/>
            </a:pPr>
            <a:r>
              <a:rPr b="0" i="0" lang="en-US" sz="3200" u="none" cap="none" strike="noStrike">
                <a:solidFill>
                  <a:schemeClr val="dk1"/>
                </a:solidFill>
                <a:latin typeface="Bookman Old Style"/>
                <a:ea typeface="Bookman Old Style"/>
                <a:cs typeface="Bookman Old Style"/>
                <a:sym typeface="Bookman Old Style"/>
              </a:rPr>
              <a:t>On the next few slides, continue writing this story and explain what Merlin, Scarlet and Henry decided to do.</a:t>
            </a:r>
            <a:endParaRPr/>
          </a:p>
          <a:p>
            <a:pPr indent="0" lvl="0" marL="95250" marR="0" rtl="0" algn="l">
              <a:lnSpc>
                <a:spcPct val="90000"/>
              </a:lnSpc>
              <a:spcBef>
                <a:spcPts val="0"/>
              </a:spcBef>
              <a:spcAft>
                <a:spcPts val="0"/>
              </a:spcAft>
              <a:buClr>
                <a:srgbClr val="454545"/>
              </a:buClr>
              <a:buSzPts val="2100"/>
              <a:buFont typeface="Arial"/>
              <a:buNone/>
            </a:pPr>
            <a:r>
              <a:t/>
            </a:r>
            <a:endParaRPr b="0" i="0" sz="3200" u="none" cap="none" strike="noStrike">
              <a:solidFill>
                <a:schemeClr val="dk1"/>
              </a:solidFill>
              <a:highlight>
                <a:schemeClr val="lt1"/>
              </a:highlight>
              <a:latin typeface="Bookman Old Style"/>
              <a:ea typeface="Bookman Old Style"/>
              <a:cs typeface="Bookman Old Style"/>
              <a:sym typeface="Bookman Old Style"/>
            </a:endParaRPr>
          </a:p>
          <a:p>
            <a:pPr indent="0" lvl="0" marL="95250" marR="0" rtl="0" algn="l">
              <a:lnSpc>
                <a:spcPct val="90000"/>
              </a:lnSpc>
              <a:spcBef>
                <a:spcPts val="0"/>
              </a:spcBef>
              <a:spcAft>
                <a:spcPts val="0"/>
              </a:spcAft>
              <a:buClr>
                <a:srgbClr val="454545"/>
              </a:buClr>
              <a:buSzPts val="2100"/>
              <a:buFont typeface="Arial"/>
              <a:buNone/>
            </a:pPr>
            <a:r>
              <a:t/>
            </a:r>
            <a:endParaRPr b="0" i="0" sz="3200" u="none" cap="none" strike="noStrike">
              <a:solidFill>
                <a:schemeClr val="dk1"/>
              </a:solidFill>
              <a:highlight>
                <a:schemeClr val="lt1"/>
              </a:highlight>
              <a:latin typeface="Bookman Old Style"/>
              <a:ea typeface="Bookman Old Style"/>
              <a:cs typeface="Bookman Old Style"/>
              <a:sym typeface="Bookman Old Style"/>
            </a:endParaRPr>
          </a:p>
          <a:p>
            <a:pPr indent="0" lvl="0" marL="95250" marR="0" rtl="0" algn="l">
              <a:lnSpc>
                <a:spcPct val="90000"/>
              </a:lnSpc>
              <a:spcBef>
                <a:spcPts val="0"/>
              </a:spcBef>
              <a:spcAft>
                <a:spcPts val="0"/>
              </a:spcAft>
              <a:buClr>
                <a:srgbClr val="454545"/>
              </a:buClr>
              <a:buSzPts val="2100"/>
              <a:buFont typeface="Arial"/>
              <a:buNone/>
            </a:pPr>
            <a:r>
              <a:rPr b="0" i="0" lang="en-US" sz="3200" u="none" cap="none" strike="noStrike">
                <a:solidFill>
                  <a:schemeClr val="dk1"/>
                </a:solidFill>
                <a:highlight>
                  <a:schemeClr val="lt1"/>
                </a:highlight>
                <a:latin typeface="Bookman Old Style"/>
                <a:ea typeface="Bookman Old Style"/>
                <a:cs typeface="Bookman Old Style"/>
                <a:sym typeface="Bookman Old Style"/>
              </a:rPr>
              <a:t>Do the friends go on an adventure?</a:t>
            </a:r>
            <a:endParaRPr/>
          </a:p>
          <a:p>
            <a:pPr indent="0" lvl="0" marL="95250" marR="0" rtl="0" algn="l">
              <a:lnSpc>
                <a:spcPct val="90000"/>
              </a:lnSpc>
              <a:spcBef>
                <a:spcPts val="0"/>
              </a:spcBef>
              <a:spcAft>
                <a:spcPts val="0"/>
              </a:spcAft>
              <a:buClr>
                <a:srgbClr val="454545"/>
              </a:buClr>
              <a:buSzPts val="2100"/>
              <a:buFont typeface="Arial"/>
              <a:buNone/>
            </a:pPr>
            <a:r>
              <a:t/>
            </a:r>
            <a:endParaRPr b="0" i="0" sz="3200" u="none" cap="none" strike="noStrike">
              <a:solidFill>
                <a:schemeClr val="dk1"/>
              </a:solidFill>
              <a:highlight>
                <a:schemeClr val="lt1"/>
              </a:highlight>
              <a:latin typeface="Bookman Old Style"/>
              <a:ea typeface="Bookman Old Style"/>
              <a:cs typeface="Bookman Old Style"/>
              <a:sym typeface="Bookman Old Style"/>
            </a:endParaRPr>
          </a:p>
          <a:p>
            <a:pPr indent="0" lvl="0" marL="95250" marR="0" rtl="0" algn="l">
              <a:lnSpc>
                <a:spcPct val="90000"/>
              </a:lnSpc>
              <a:spcBef>
                <a:spcPts val="0"/>
              </a:spcBef>
              <a:spcAft>
                <a:spcPts val="0"/>
              </a:spcAft>
              <a:buClr>
                <a:srgbClr val="454545"/>
              </a:buClr>
              <a:buSzPts val="2100"/>
              <a:buFont typeface="Arial"/>
              <a:buNone/>
            </a:pPr>
            <a:r>
              <a:rPr b="0" i="0" lang="en-US" sz="3200" u="none" cap="none" strike="noStrike">
                <a:solidFill>
                  <a:schemeClr val="dk1"/>
                </a:solidFill>
                <a:highlight>
                  <a:schemeClr val="lt1"/>
                </a:highlight>
                <a:latin typeface="Bookman Old Style"/>
                <a:ea typeface="Bookman Old Style"/>
                <a:cs typeface="Bookman Old Style"/>
                <a:sym typeface="Bookman Old Style"/>
              </a:rPr>
              <a:t>Do they meet any other animals along the way?</a:t>
            </a:r>
            <a:endParaRPr/>
          </a:p>
          <a:p>
            <a:pPr indent="0" lvl="0" marL="95250" marR="0" rtl="0" algn="l">
              <a:lnSpc>
                <a:spcPct val="90000"/>
              </a:lnSpc>
              <a:spcBef>
                <a:spcPts val="0"/>
              </a:spcBef>
              <a:spcAft>
                <a:spcPts val="0"/>
              </a:spcAft>
              <a:buClr>
                <a:srgbClr val="454545"/>
              </a:buClr>
              <a:buSzPts val="2100"/>
              <a:buFont typeface="Arial"/>
              <a:buNone/>
            </a:pPr>
            <a:r>
              <a:t/>
            </a:r>
            <a:endParaRPr b="0" i="0" sz="3200" u="none" cap="none" strike="noStrike">
              <a:solidFill>
                <a:schemeClr val="dk1"/>
              </a:solidFill>
              <a:highlight>
                <a:schemeClr val="lt1"/>
              </a:highlight>
              <a:latin typeface="Bookman Old Style"/>
              <a:ea typeface="Bookman Old Style"/>
              <a:cs typeface="Bookman Old Style"/>
              <a:sym typeface="Bookman Old Style"/>
            </a:endParaRPr>
          </a:p>
          <a:p>
            <a:pPr indent="0" lvl="0" marL="95250" marR="0" rtl="0" algn="l">
              <a:lnSpc>
                <a:spcPct val="90000"/>
              </a:lnSpc>
              <a:spcBef>
                <a:spcPts val="0"/>
              </a:spcBef>
              <a:spcAft>
                <a:spcPts val="0"/>
              </a:spcAft>
              <a:buClr>
                <a:srgbClr val="454545"/>
              </a:buClr>
              <a:buSzPts val="2100"/>
              <a:buFont typeface="Arial"/>
              <a:buNone/>
            </a:pPr>
            <a:r>
              <a:rPr b="0" i="0" lang="en-US" sz="3200" u="none" cap="none" strike="noStrike">
                <a:solidFill>
                  <a:schemeClr val="dk1"/>
                </a:solidFill>
                <a:highlight>
                  <a:schemeClr val="lt1"/>
                </a:highlight>
                <a:latin typeface="Bookman Old Style"/>
                <a:ea typeface="Bookman Old Style"/>
                <a:cs typeface="Bookman Old Style"/>
                <a:sym typeface="Bookman Old Style"/>
              </a:rPr>
              <a:t>Add illustrations to help the reader envision the end of your story.</a:t>
            </a:r>
            <a:endParaRPr b="0" i="0" sz="3200" u="none" cap="none" strike="noStrike">
              <a:solidFill>
                <a:srgbClr val="454545"/>
              </a:solidFill>
              <a:highlight>
                <a:schemeClr val="lt1"/>
              </a:highlight>
              <a:latin typeface="Bookman Old Style"/>
              <a:ea typeface="Bookman Old Style"/>
              <a:cs typeface="Bookman Old Style"/>
              <a:sym typeface="Bookman Old Style"/>
            </a:endParaRPr>
          </a:p>
          <a:p>
            <a:pPr indent="0" lvl="0" marL="0" marR="0" rtl="0" algn="ctr">
              <a:lnSpc>
                <a:spcPct val="90000"/>
              </a:lnSpc>
              <a:spcBef>
                <a:spcPts val="1000"/>
              </a:spcBef>
              <a:spcAft>
                <a:spcPts val="0"/>
              </a:spcAft>
              <a:buClr>
                <a:schemeClr val="dk1"/>
              </a:buClr>
              <a:buSzPts val="3200"/>
              <a:buFont typeface="Arial"/>
              <a:buNone/>
            </a:pPr>
            <a:r>
              <a:t/>
            </a:r>
            <a:endParaRPr b="0" i="0" sz="3200" u="none" cap="none" strike="noStrike">
              <a:solidFill>
                <a:schemeClr val="dk1"/>
              </a:solidFill>
              <a:latin typeface="Bookman Old Style"/>
              <a:ea typeface="Bookman Old Style"/>
              <a:cs typeface="Bookman Old Style"/>
              <a:sym typeface="Bookman Old Style"/>
            </a:endParaRPr>
          </a:p>
          <a:p>
            <a:pPr indent="0" lvl="0" marL="0" marR="0" rtl="0" algn="ctr">
              <a:lnSpc>
                <a:spcPct val="90000"/>
              </a:lnSpc>
              <a:spcBef>
                <a:spcPts val="1000"/>
              </a:spcBef>
              <a:spcAft>
                <a:spcPts val="0"/>
              </a:spcAft>
              <a:buClr>
                <a:schemeClr val="dk1"/>
              </a:buClr>
              <a:buSzPts val="4400"/>
              <a:buFont typeface="Arial"/>
              <a:buNone/>
            </a:pPr>
            <a:r>
              <a:t/>
            </a:r>
            <a:endParaRPr b="0" i="0" sz="4400" u="none" cap="none" strike="noStrike">
              <a:solidFill>
                <a:schemeClr val="dk1"/>
              </a:solidFill>
              <a:latin typeface="Bookman Old Style"/>
              <a:ea typeface="Bookman Old Style"/>
              <a:cs typeface="Bookman Old Style"/>
              <a:sym typeface="Bookman Old Style"/>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8"/>
          <p:cNvSpPr txBox="1"/>
          <p:nvPr>
            <p:ph idx="1" type="body"/>
          </p:nvPr>
        </p:nvSpPr>
        <p:spPr>
          <a:xfrm>
            <a:off x="838200" y="469900"/>
            <a:ext cx="10409237" cy="5707062"/>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a:p>
            <a:pPr indent="-25400" lvl="0" marL="228600" marR="0" rtl="0" algn="l">
              <a:lnSpc>
                <a:spcPct val="90000"/>
              </a:lnSpc>
              <a:spcBef>
                <a:spcPts val="100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19"/>
          <p:cNvSpPr txBox="1"/>
          <p:nvPr>
            <p:ph idx="1" type="body"/>
          </p:nvPr>
        </p:nvSpPr>
        <p:spPr>
          <a:xfrm>
            <a:off x="838200" y="469900"/>
            <a:ext cx="10409237" cy="5707062"/>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a:p>
            <a:pPr indent="-25400" lvl="0" marL="228600" marR="0" rtl="0" algn="l">
              <a:lnSpc>
                <a:spcPct val="90000"/>
              </a:lnSpc>
              <a:spcBef>
                <a:spcPts val="100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0"/>
          <p:cNvSpPr txBox="1"/>
          <p:nvPr>
            <p:ph idx="1" type="body"/>
          </p:nvPr>
        </p:nvSpPr>
        <p:spPr>
          <a:xfrm>
            <a:off x="838200" y="469900"/>
            <a:ext cx="10409237" cy="5707062"/>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a:p>
            <a:pPr indent="-25400" lvl="0" marL="228600" marR="0" rtl="0" algn="l">
              <a:lnSpc>
                <a:spcPct val="90000"/>
              </a:lnSpc>
              <a:spcBef>
                <a:spcPts val="100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1"/>
          <p:cNvSpPr txBox="1"/>
          <p:nvPr>
            <p:ph idx="1" type="body"/>
          </p:nvPr>
        </p:nvSpPr>
        <p:spPr>
          <a:xfrm>
            <a:off x="838200" y="469900"/>
            <a:ext cx="10409237" cy="5707062"/>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a:p>
            <a:pPr indent="-25400" lvl="0" marL="228600" marR="0" rtl="0" algn="l">
              <a:lnSpc>
                <a:spcPct val="90000"/>
              </a:lnSpc>
              <a:spcBef>
                <a:spcPts val="1000"/>
              </a:spcBef>
              <a:spcAft>
                <a:spcPts val="0"/>
              </a:spcAft>
              <a:buClr>
                <a:schemeClr val="dk1"/>
              </a:buClr>
              <a:buSzPts val="3200"/>
              <a:buFont typeface="Arial"/>
              <a:buNone/>
            </a:pPr>
            <a:r>
              <a:t/>
            </a:r>
            <a:endParaRPr b="0" i="0" sz="3200" u="none">
              <a:solidFill>
                <a:schemeClr val="dk1"/>
              </a:solidFill>
              <a:latin typeface="Bookman Old Style"/>
              <a:ea typeface="Bookman Old Style"/>
              <a:cs typeface="Bookman Old Style"/>
              <a:sym typeface="Bookman Old Style"/>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